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6" r:id="rId2"/>
  </p:sldIdLst>
  <p:sldSz cx="6858000" cy="28257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/>
    <p:restoredTop sz="96327"/>
  </p:normalViewPr>
  <p:slideViewPr>
    <p:cSldViewPr snapToGrid="0" showGuides="1">
      <p:cViewPr varScale="1">
        <p:scale>
          <a:sx n="172" d="100"/>
          <a:sy n="172" d="100"/>
        </p:scale>
        <p:origin x="120" y="293"/>
      </p:cViewPr>
      <p:guideLst>
        <p:guide orient="horz" pos="89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462455"/>
            <a:ext cx="5143500" cy="983780"/>
          </a:xfrm>
        </p:spPr>
        <p:txBody>
          <a:bodyPr anchor="b"/>
          <a:lstStyle>
            <a:lvl1pPr algn="ctr"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1484173"/>
            <a:ext cx="5143500" cy="682235"/>
          </a:xfrm>
        </p:spPr>
        <p:txBody>
          <a:bodyPr/>
          <a:lstStyle>
            <a:lvl1pPr marL="0" indent="0" algn="ctr">
              <a:buNone/>
              <a:defRPr sz="989"/>
            </a:lvl1pPr>
            <a:lvl2pPr marL="188366" indent="0" algn="ctr">
              <a:buNone/>
              <a:defRPr sz="824"/>
            </a:lvl2pPr>
            <a:lvl3pPr marL="376733" indent="0" algn="ctr">
              <a:buNone/>
              <a:defRPr sz="742"/>
            </a:lvl3pPr>
            <a:lvl4pPr marL="565099" indent="0" algn="ctr">
              <a:buNone/>
              <a:defRPr sz="659"/>
            </a:lvl4pPr>
            <a:lvl5pPr marL="753466" indent="0" algn="ctr">
              <a:buNone/>
              <a:defRPr sz="659"/>
            </a:lvl5pPr>
            <a:lvl6pPr marL="941832" indent="0" algn="ctr">
              <a:buNone/>
              <a:defRPr sz="659"/>
            </a:lvl6pPr>
            <a:lvl7pPr marL="1130198" indent="0" algn="ctr">
              <a:buNone/>
              <a:defRPr sz="659"/>
            </a:lvl7pPr>
            <a:lvl8pPr marL="1318565" indent="0" algn="ctr">
              <a:buNone/>
              <a:defRPr sz="659"/>
            </a:lvl8pPr>
            <a:lvl9pPr marL="1506931" indent="0" algn="ctr">
              <a:buNone/>
              <a:defRPr sz="659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7407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7695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6" y="150445"/>
            <a:ext cx="1478756" cy="23946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7" y="150445"/>
            <a:ext cx="4350544" cy="23946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6787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3548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704476"/>
            <a:ext cx="5915025" cy="1175433"/>
          </a:xfrm>
        </p:spPr>
        <p:txBody>
          <a:bodyPr anchor="b"/>
          <a:lstStyle>
            <a:lvl1pPr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1891029"/>
            <a:ext cx="5915025" cy="618133"/>
          </a:xfrm>
        </p:spPr>
        <p:txBody>
          <a:bodyPr/>
          <a:lstStyle>
            <a:lvl1pPr marL="0" indent="0">
              <a:buNone/>
              <a:defRPr sz="989">
                <a:solidFill>
                  <a:schemeClr val="tx1">
                    <a:tint val="75000"/>
                  </a:schemeClr>
                </a:solidFill>
              </a:defRPr>
            </a:lvl1pPr>
            <a:lvl2pPr marL="188366" indent="0">
              <a:buNone/>
              <a:defRPr sz="824">
                <a:solidFill>
                  <a:schemeClr val="tx1">
                    <a:tint val="75000"/>
                  </a:schemeClr>
                </a:solidFill>
              </a:defRPr>
            </a:lvl2pPr>
            <a:lvl3pPr marL="376733" indent="0">
              <a:buNone/>
              <a:defRPr sz="742">
                <a:solidFill>
                  <a:schemeClr val="tx1">
                    <a:tint val="75000"/>
                  </a:schemeClr>
                </a:solidFill>
              </a:defRPr>
            </a:lvl3pPr>
            <a:lvl4pPr marL="565099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4pPr>
            <a:lvl5pPr marL="753466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5pPr>
            <a:lvl6pPr marL="941832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6pPr>
            <a:lvl7pPr marL="1130198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7pPr>
            <a:lvl8pPr marL="1318565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8pPr>
            <a:lvl9pPr marL="1506931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6947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1739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50445"/>
            <a:ext cx="5915025" cy="546181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692702"/>
            <a:ext cx="2901255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1032184"/>
            <a:ext cx="2901255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692702"/>
            <a:ext cx="2915543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1032184"/>
            <a:ext cx="2915543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9830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6910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6149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406856"/>
            <a:ext cx="3471863" cy="2008114"/>
          </a:xfrm>
        </p:spPr>
        <p:txBody>
          <a:bodyPr/>
          <a:lstStyle>
            <a:lvl1pPr>
              <a:defRPr sz="1318"/>
            </a:lvl1pPr>
            <a:lvl2pPr>
              <a:defRPr sz="1154"/>
            </a:lvl2pPr>
            <a:lvl3pPr>
              <a:defRPr sz="989"/>
            </a:lvl3pPr>
            <a:lvl4pPr>
              <a:defRPr sz="824"/>
            </a:lvl4pPr>
            <a:lvl5pPr>
              <a:defRPr sz="824"/>
            </a:lvl5pPr>
            <a:lvl6pPr>
              <a:defRPr sz="824"/>
            </a:lvl6pPr>
            <a:lvl7pPr>
              <a:defRPr sz="824"/>
            </a:lvl7pPr>
            <a:lvl8pPr>
              <a:defRPr sz="824"/>
            </a:lvl8pPr>
            <a:lvl9pPr>
              <a:defRPr sz="824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262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406856"/>
            <a:ext cx="3471863" cy="2008114"/>
          </a:xfrm>
        </p:spPr>
        <p:txBody>
          <a:bodyPr anchor="t"/>
          <a:lstStyle>
            <a:lvl1pPr marL="0" indent="0">
              <a:buNone/>
              <a:defRPr sz="1318"/>
            </a:lvl1pPr>
            <a:lvl2pPr marL="188366" indent="0">
              <a:buNone/>
              <a:defRPr sz="1154"/>
            </a:lvl2pPr>
            <a:lvl3pPr marL="376733" indent="0">
              <a:buNone/>
              <a:defRPr sz="989"/>
            </a:lvl3pPr>
            <a:lvl4pPr marL="565099" indent="0">
              <a:buNone/>
              <a:defRPr sz="824"/>
            </a:lvl4pPr>
            <a:lvl5pPr marL="753466" indent="0">
              <a:buNone/>
              <a:defRPr sz="824"/>
            </a:lvl5pPr>
            <a:lvl6pPr marL="941832" indent="0">
              <a:buNone/>
              <a:defRPr sz="824"/>
            </a:lvl6pPr>
            <a:lvl7pPr marL="1130198" indent="0">
              <a:buNone/>
              <a:defRPr sz="824"/>
            </a:lvl7pPr>
            <a:lvl8pPr marL="1318565" indent="0">
              <a:buNone/>
              <a:defRPr sz="824"/>
            </a:lvl8pPr>
            <a:lvl9pPr marL="1506931" indent="0">
              <a:buNone/>
              <a:defRPr sz="824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9784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150445"/>
            <a:ext cx="5915025" cy="5461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752225"/>
            <a:ext cx="5915025" cy="1792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2619052"/>
            <a:ext cx="2314575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5558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376733" rtl="0" eaLnBrk="1" latinLnBrk="0" hangingPunct="1">
        <a:lnSpc>
          <a:spcPct val="90000"/>
        </a:lnSpc>
        <a:spcBef>
          <a:spcPct val="0"/>
        </a:spcBef>
        <a:buNone/>
        <a:defRPr sz="18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4183" indent="-94183" algn="l" defTabSz="376733" rtl="0" eaLnBrk="1" latinLnBrk="0" hangingPunct="1">
        <a:lnSpc>
          <a:spcPct val="90000"/>
        </a:lnSpc>
        <a:spcBef>
          <a:spcPts val="412"/>
        </a:spcBef>
        <a:buFont typeface="Arial" panose="020B0604020202020204" pitchFamily="34" charset="0"/>
        <a:buChar char="•"/>
        <a:defRPr sz="1154" kern="1200">
          <a:solidFill>
            <a:schemeClr val="tx1"/>
          </a:solidFill>
          <a:latin typeface="+mn-lt"/>
          <a:ea typeface="+mn-ea"/>
          <a:cs typeface="+mn-cs"/>
        </a:defRPr>
      </a:lvl1pPr>
      <a:lvl2pPr marL="282550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989" kern="1200">
          <a:solidFill>
            <a:schemeClr val="tx1"/>
          </a:solidFill>
          <a:latin typeface="+mn-lt"/>
          <a:ea typeface="+mn-ea"/>
          <a:cs typeface="+mn-cs"/>
        </a:defRPr>
      </a:lvl2pPr>
      <a:lvl3pPr marL="470916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824" kern="1200">
          <a:solidFill>
            <a:schemeClr val="tx1"/>
          </a:solidFill>
          <a:latin typeface="+mn-lt"/>
          <a:ea typeface="+mn-ea"/>
          <a:cs typeface="+mn-cs"/>
        </a:defRPr>
      </a:lvl3pPr>
      <a:lvl4pPr marL="6592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847649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1036015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2243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412748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601114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1pPr>
      <a:lvl2pPr marL="1883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2pPr>
      <a:lvl3pPr marL="376733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3pPr>
      <a:lvl4pPr marL="565099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7534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941832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130198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318565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506931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feld 11">
            <a:extLst>
              <a:ext uri="{FF2B5EF4-FFF2-40B4-BE49-F238E27FC236}">
                <a16:creationId xmlns:a16="http://schemas.microsoft.com/office/drawing/2014/main" id="{0790C84A-2711-88EB-6594-E6E8F478F798}"/>
              </a:ext>
            </a:extLst>
          </p:cNvPr>
          <p:cNvSpPr txBox="1"/>
          <p:nvPr/>
        </p:nvSpPr>
        <p:spPr>
          <a:xfrm>
            <a:off x="2744546" y="1745655"/>
            <a:ext cx="3909174" cy="307777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Besuchen Sie uns in 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A5B46896-D852-464E-6E87-306CB49B07E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855853" y="840747"/>
            <a:ext cx="2705123" cy="744363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C8E5C450-6852-26D6-E31B-3ED1161A11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9008" y="392599"/>
            <a:ext cx="2032000" cy="20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20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</Words>
  <Application>Microsoft Office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Annika Mayer</cp:lastModifiedBy>
  <cp:revision>9</cp:revision>
  <dcterms:created xsi:type="dcterms:W3CDTF">2023-04-20T06:00:04Z</dcterms:created>
  <dcterms:modified xsi:type="dcterms:W3CDTF">2024-02-28T12:30:12Z</dcterms:modified>
</cp:coreProperties>
</file>