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6327"/>
  </p:normalViewPr>
  <p:slideViewPr>
    <p:cSldViewPr snapToGrid="0" showGuides="1">
      <p:cViewPr varScale="1">
        <p:scale>
          <a:sx n="94" d="100"/>
          <a:sy n="94" d="100"/>
        </p:scale>
        <p:origin x="1810" y="86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D9D5CFC-6F63-1F9F-5737-A8DE18DB1D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55852" y="866342"/>
            <a:ext cx="2705123" cy="74436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777174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923A7B6-F2C9-691B-3254-5B08EB0C6D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78" b="8797"/>
          <a:stretch/>
        </p:blipFill>
        <p:spPr>
          <a:xfrm>
            <a:off x="449036" y="2834712"/>
            <a:ext cx="5959928" cy="268434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809D69A-0897-E777-8DE7-84D69A5B95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9008" y="397082"/>
            <a:ext cx="2031999" cy="20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5</cp:revision>
  <dcterms:created xsi:type="dcterms:W3CDTF">2023-04-20T06:00:04Z</dcterms:created>
  <dcterms:modified xsi:type="dcterms:W3CDTF">2024-02-28T12:31:42Z</dcterms:modified>
</cp:coreProperties>
</file>