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81" d="100"/>
          <a:sy n="81" d="100"/>
        </p:scale>
        <p:origin x="2078" y="62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4F590431-0526-D1C6-BC5A-7AFB0B98DA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502086" y="3244333"/>
            <a:ext cx="5837129" cy="369332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Schweisstec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6</cp:revision>
  <dcterms:created xsi:type="dcterms:W3CDTF">2023-04-20T05:11:32Z</dcterms:created>
  <dcterms:modified xsi:type="dcterms:W3CDTF">2024-02-28T12:40:10Z</dcterms:modified>
</cp:coreProperties>
</file>