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172" d="100"/>
          <a:sy n="172" d="100"/>
        </p:scale>
        <p:origin x="120" y="293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823323"/>
            <a:ext cx="3909174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6B6FD34-79D3-7A18-188E-C325AAE363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60059" y="764676"/>
            <a:ext cx="3394683" cy="93368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0AB9E5B-6160-40F8-F405-D030C9639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008" y="405453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7</cp:revision>
  <dcterms:created xsi:type="dcterms:W3CDTF">2023-04-20T06:00:04Z</dcterms:created>
  <dcterms:modified xsi:type="dcterms:W3CDTF">2024-02-28T12:38:25Z</dcterms:modified>
</cp:coreProperties>
</file>