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6858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howGuides="1">
      <p:cViewPr varScale="1">
        <p:scale>
          <a:sx n="81" d="100"/>
          <a:sy n="81" d="100"/>
        </p:scale>
        <p:origin x="2078" y="62"/>
      </p:cViewPr>
      <p:guideLst>
        <p:guide orient="horz" pos="216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122363"/>
            <a:ext cx="58293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3602038"/>
            <a:ext cx="51435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8264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775915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365125"/>
            <a:ext cx="1478756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365125"/>
            <a:ext cx="4350544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84257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12296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1709740"/>
            <a:ext cx="5915025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4589465"/>
            <a:ext cx="5915025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268324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1825625"/>
            <a:ext cx="291465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1825625"/>
            <a:ext cx="291465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73960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365127"/>
            <a:ext cx="5915025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1681163"/>
            <a:ext cx="2901255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2505075"/>
            <a:ext cx="2901255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1681163"/>
            <a:ext cx="2915543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2505075"/>
            <a:ext cx="2915543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273612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55441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581725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57200"/>
            <a:ext cx="2211884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987427"/>
            <a:ext cx="3471863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057400"/>
            <a:ext cx="2211884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25520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57200"/>
            <a:ext cx="2211884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987427"/>
            <a:ext cx="3471863" cy="4873625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057400"/>
            <a:ext cx="2211884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38977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365127"/>
            <a:ext cx="59150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1825625"/>
            <a:ext cx="59150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6356352"/>
            <a:ext cx="15430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6356352"/>
            <a:ext cx="23145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6356352"/>
            <a:ext cx="15430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881409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Grafik 15">
            <a:extLst>
              <a:ext uri="{FF2B5EF4-FFF2-40B4-BE49-F238E27FC236}">
                <a16:creationId xmlns:a16="http://schemas.microsoft.com/office/drawing/2014/main" id="{4F590431-0526-D1C6-BC5A-7AFB0B98DAE3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0" y="0"/>
            <a:ext cx="6858000" cy="6858000"/>
          </a:xfrm>
          <a:prstGeom prst="rect">
            <a:avLst/>
          </a:prstGeom>
        </p:spPr>
      </p:pic>
      <p:sp>
        <p:nvSpPr>
          <p:cNvPr id="17" name="Textfeld 16">
            <a:extLst>
              <a:ext uri="{FF2B5EF4-FFF2-40B4-BE49-F238E27FC236}">
                <a16:creationId xmlns:a16="http://schemas.microsoft.com/office/drawing/2014/main" id="{9B92A268-72D5-D1D1-5A69-03B803905616}"/>
              </a:ext>
            </a:extLst>
          </p:cNvPr>
          <p:cNvSpPr txBox="1"/>
          <p:nvPr/>
        </p:nvSpPr>
        <p:spPr>
          <a:xfrm>
            <a:off x="502086" y="3244333"/>
            <a:ext cx="5837129" cy="369332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pPr algn="ctr"/>
            <a:r>
              <a:rPr lang="de-DE" dirty="0" err="1">
                <a:latin typeface="Arial" panose="020B0604020202020204" pitchFamily="34" charset="0"/>
                <a:cs typeface="Arial" panose="020B0604020202020204" pitchFamily="34" charset="0"/>
              </a:rPr>
              <a:t>Visit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dirty="0" err="1">
                <a:latin typeface="Arial" panose="020B0604020202020204" pitchFamily="34" charset="0"/>
                <a:cs typeface="Arial" panose="020B0604020202020204" pitchFamily="34" charset="0"/>
              </a:rPr>
              <a:t>us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 at </a:t>
            </a:r>
            <a:r>
              <a:rPr lang="de-DE" dirty="0" err="1">
                <a:latin typeface="Arial" panose="020B0604020202020204" pitchFamily="34" charset="0"/>
                <a:cs typeface="Arial" panose="020B0604020202020204" pitchFamily="34" charset="0"/>
              </a:rPr>
              <a:t>Schweisstec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 in </a:t>
            </a:r>
            <a:r>
              <a:rPr lang="de-DE" b="1" dirty="0">
                <a:latin typeface="Arial" panose="020B0604020202020204" pitchFamily="34" charset="0"/>
                <a:cs typeface="Arial" panose="020B0604020202020204" pitchFamily="34" charset="0"/>
              </a:rPr>
              <a:t>Hall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b="1" dirty="0">
                <a:latin typeface="Arial" panose="020B0604020202020204" pitchFamily="34" charset="0"/>
                <a:cs typeface="Arial" panose="020B0604020202020204" pitchFamily="34" charset="0"/>
              </a:rPr>
              <a:t>X 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at</a:t>
            </a:r>
            <a:r>
              <a:rPr lang="de-DE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8781136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11</Words>
  <Application>Microsoft Office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Annika Mayer</cp:lastModifiedBy>
  <cp:revision>6</cp:revision>
  <dcterms:created xsi:type="dcterms:W3CDTF">2023-04-20T05:11:32Z</dcterms:created>
  <dcterms:modified xsi:type="dcterms:W3CDTF">2024-02-28T12:40:10Z</dcterms:modified>
</cp:coreProperties>
</file>

<file path=docProps/thumbnail.jpeg>
</file>