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858000" cy="59039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96327"/>
  </p:normalViewPr>
  <p:slideViewPr>
    <p:cSldViewPr snapToGrid="0" showGuides="1">
      <p:cViewPr varScale="1">
        <p:scale>
          <a:sx n="94" d="100"/>
          <a:sy n="94" d="100"/>
        </p:scale>
        <p:origin x="1810" y="86"/>
      </p:cViewPr>
      <p:guideLst>
        <p:guide orient="horz" pos="187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966220"/>
            <a:ext cx="5829300" cy="205543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100921"/>
            <a:ext cx="5143500" cy="142541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9789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7766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14329"/>
            <a:ext cx="1478756" cy="50032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14329"/>
            <a:ext cx="4350544" cy="50032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4951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7434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471880"/>
            <a:ext cx="5915025" cy="245586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3950977"/>
            <a:ext cx="5915025" cy="1291481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3906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1894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14330"/>
            <a:ext cx="5915025" cy="114115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447279"/>
            <a:ext cx="2901255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156568"/>
            <a:ext cx="2901255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447279"/>
            <a:ext cx="2915543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156568"/>
            <a:ext cx="2915543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5779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8018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743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850055"/>
            <a:ext cx="3471863" cy="419560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8853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850055"/>
            <a:ext cx="3471863" cy="419560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1967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14330"/>
            <a:ext cx="5915025" cy="1141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571643"/>
            <a:ext cx="5915025" cy="37459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28.02.2024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5472054"/>
            <a:ext cx="2314575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878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FD9D5CFC-6F63-1F9F-5737-A8DE18DB1D5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855236" y="866342"/>
            <a:ext cx="2706356" cy="744363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0790C84A-2711-88EB-6594-E6E8F478F798}"/>
              </a:ext>
            </a:extLst>
          </p:cNvPr>
          <p:cNvSpPr txBox="1"/>
          <p:nvPr/>
        </p:nvSpPr>
        <p:spPr>
          <a:xfrm>
            <a:off x="2744546" y="1777174"/>
            <a:ext cx="3909174" cy="307777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Hall X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923A7B6-F2C9-691B-3254-5B08EB0C6D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978" b="8797"/>
          <a:stretch/>
        </p:blipFill>
        <p:spPr>
          <a:xfrm>
            <a:off x="449036" y="2834712"/>
            <a:ext cx="5959928" cy="2684345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20F26847-83DD-B849-6EAC-28CF6F6F05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99007" y="397082"/>
            <a:ext cx="2031999" cy="203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20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8</Words>
  <Application>Microsoft Office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Annika Mayer</cp:lastModifiedBy>
  <cp:revision>6</cp:revision>
  <dcterms:created xsi:type="dcterms:W3CDTF">2023-04-20T06:00:04Z</dcterms:created>
  <dcterms:modified xsi:type="dcterms:W3CDTF">2024-02-28T12:39:01Z</dcterms:modified>
</cp:coreProperties>
</file>