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12193588" cy="76215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01" userDrawn="1">
          <p15:clr>
            <a:srgbClr val="A4A3A4"/>
          </p15:clr>
        </p15:guide>
        <p15:guide id="2" pos="38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howGuides="1">
      <p:cViewPr varScale="1">
        <p:scale>
          <a:sx n="73" d="100"/>
          <a:sy n="73" d="100"/>
        </p:scale>
        <p:origin x="1042" y="72"/>
      </p:cViewPr>
      <p:guideLst>
        <p:guide orient="horz" pos="2401"/>
        <p:guide pos="384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199" y="1247330"/>
            <a:ext cx="9145191" cy="2653442"/>
          </a:xfrm>
        </p:spPr>
        <p:txBody>
          <a:bodyPr anchor="b"/>
          <a:lstStyle>
            <a:lvl1pPr algn="ctr">
              <a:defRPr sz="600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199" y="4003098"/>
            <a:ext cx="9145191" cy="1840119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46" indent="0" algn="ctr">
              <a:buNone/>
              <a:defRPr sz="2000"/>
            </a:lvl2pPr>
            <a:lvl3pPr marL="914491" indent="0" algn="ctr">
              <a:buNone/>
              <a:defRPr sz="1800"/>
            </a:lvl3pPr>
            <a:lvl4pPr marL="1371737" indent="0" algn="ctr">
              <a:buNone/>
              <a:defRPr sz="1600"/>
            </a:lvl4pPr>
            <a:lvl5pPr marL="1828983" indent="0" algn="ctr">
              <a:buNone/>
              <a:defRPr sz="1600"/>
            </a:lvl5pPr>
            <a:lvl6pPr marL="2286229" indent="0" algn="ctr">
              <a:buNone/>
              <a:defRPr sz="1600"/>
            </a:lvl6pPr>
            <a:lvl7pPr marL="2743474" indent="0" algn="ctr">
              <a:buNone/>
              <a:defRPr sz="1600"/>
            </a:lvl7pPr>
            <a:lvl8pPr marL="3200720" indent="0" algn="ctr">
              <a:buNone/>
              <a:defRPr sz="1600"/>
            </a:lvl8pPr>
            <a:lvl9pPr marL="3657966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8004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0888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6037" y="405779"/>
            <a:ext cx="2629242" cy="6458944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309" y="405779"/>
            <a:ext cx="7735307" cy="6458944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8603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608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958" y="1900106"/>
            <a:ext cx="10516970" cy="3170368"/>
          </a:xfrm>
        </p:spPr>
        <p:txBody>
          <a:bodyPr anchor="b"/>
          <a:lstStyle>
            <a:lvl1pPr>
              <a:defRPr sz="600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958" y="5100467"/>
            <a:ext cx="10516970" cy="166722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4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9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7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9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22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47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7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9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18943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309" y="2028895"/>
            <a:ext cx="5182275" cy="483582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004" y="2028895"/>
            <a:ext cx="5182275" cy="483582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1459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897" y="405779"/>
            <a:ext cx="10516970" cy="147315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898" y="1868348"/>
            <a:ext cx="5158459" cy="9156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46" indent="0">
              <a:buNone/>
              <a:defRPr sz="2000" b="1"/>
            </a:lvl2pPr>
            <a:lvl3pPr marL="914491" indent="0">
              <a:buNone/>
              <a:defRPr sz="1800" b="1"/>
            </a:lvl3pPr>
            <a:lvl4pPr marL="1371737" indent="0">
              <a:buNone/>
              <a:defRPr sz="1600" b="1"/>
            </a:lvl4pPr>
            <a:lvl5pPr marL="1828983" indent="0">
              <a:buNone/>
              <a:defRPr sz="1600" b="1"/>
            </a:lvl5pPr>
            <a:lvl6pPr marL="2286229" indent="0">
              <a:buNone/>
              <a:defRPr sz="1600" b="1"/>
            </a:lvl6pPr>
            <a:lvl7pPr marL="2743474" indent="0">
              <a:buNone/>
              <a:defRPr sz="1600" b="1"/>
            </a:lvl7pPr>
            <a:lvl8pPr marL="3200720" indent="0">
              <a:buNone/>
              <a:defRPr sz="1600" b="1"/>
            </a:lvl8pPr>
            <a:lvl9pPr marL="3657966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898" y="2783997"/>
            <a:ext cx="5158459" cy="409484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3004" y="1868348"/>
            <a:ext cx="5183863" cy="9156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46" indent="0">
              <a:buNone/>
              <a:defRPr sz="2000" b="1"/>
            </a:lvl2pPr>
            <a:lvl3pPr marL="914491" indent="0">
              <a:buNone/>
              <a:defRPr sz="1800" b="1"/>
            </a:lvl3pPr>
            <a:lvl4pPr marL="1371737" indent="0">
              <a:buNone/>
              <a:defRPr sz="1600" b="1"/>
            </a:lvl4pPr>
            <a:lvl5pPr marL="1828983" indent="0">
              <a:buNone/>
              <a:defRPr sz="1600" b="1"/>
            </a:lvl5pPr>
            <a:lvl6pPr marL="2286229" indent="0">
              <a:buNone/>
              <a:defRPr sz="1600" b="1"/>
            </a:lvl6pPr>
            <a:lvl7pPr marL="2743474" indent="0">
              <a:buNone/>
              <a:defRPr sz="1600" b="1"/>
            </a:lvl7pPr>
            <a:lvl8pPr marL="3200720" indent="0">
              <a:buNone/>
              <a:defRPr sz="1600" b="1"/>
            </a:lvl8pPr>
            <a:lvl9pPr marL="3657966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3004" y="2783997"/>
            <a:ext cx="5183863" cy="409484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41408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0028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2988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898" y="508106"/>
            <a:ext cx="3932749" cy="17783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863" y="1097368"/>
            <a:ext cx="6173004" cy="541626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898" y="2286477"/>
            <a:ext cx="3932749" cy="4235980"/>
          </a:xfrm>
        </p:spPr>
        <p:txBody>
          <a:bodyPr/>
          <a:lstStyle>
            <a:lvl1pPr marL="0" indent="0">
              <a:buNone/>
              <a:defRPr sz="1600"/>
            </a:lvl1pPr>
            <a:lvl2pPr marL="457246" indent="0">
              <a:buNone/>
              <a:defRPr sz="1400"/>
            </a:lvl2pPr>
            <a:lvl3pPr marL="914491" indent="0">
              <a:buNone/>
              <a:defRPr sz="1200"/>
            </a:lvl3pPr>
            <a:lvl4pPr marL="1371737" indent="0">
              <a:buNone/>
              <a:defRPr sz="1000"/>
            </a:lvl4pPr>
            <a:lvl5pPr marL="1828983" indent="0">
              <a:buNone/>
              <a:defRPr sz="1000"/>
            </a:lvl5pPr>
            <a:lvl6pPr marL="2286229" indent="0">
              <a:buNone/>
              <a:defRPr sz="1000"/>
            </a:lvl6pPr>
            <a:lvl7pPr marL="2743474" indent="0">
              <a:buNone/>
              <a:defRPr sz="1000"/>
            </a:lvl7pPr>
            <a:lvl8pPr marL="3200720" indent="0">
              <a:buNone/>
              <a:defRPr sz="1000"/>
            </a:lvl8pPr>
            <a:lvl9pPr marL="3657966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6612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898" y="508106"/>
            <a:ext cx="3932749" cy="17783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863" y="1097368"/>
            <a:ext cx="6173004" cy="541626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46" indent="0">
              <a:buNone/>
              <a:defRPr sz="2800"/>
            </a:lvl2pPr>
            <a:lvl3pPr marL="914491" indent="0">
              <a:buNone/>
              <a:defRPr sz="2400"/>
            </a:lvl3pPr>
            <a:lvl4pPr marL="1371737" indent="0">
              <a:buNone/>
              <a:defRPr sz="2000"/>
            </a:lvl4pPr>
            <a:lvl5pPr marL="1828983" indent="0">
              <a:buNone/>
              <a:defRPr sz="2000"/>
            </a:lvl5pPr>
            <a:lvl6pPr marL="2286229" indent="0">
              <a:buNone/>
              <a:defRPr sz="2000"/>
            </a:lvl6pPr>
            <a:lvl7pPr marL="2743474" indent="0">
              <a:buNone/>
              <a:defRPr sz="2000"/>
            </a:lvl7pPr>
            <a:lvl8pPr marL="3200720" indent="0">
              <a:buNone/>
              <a:defRPr sz="2000"/>
            </a:lvl8pPr>
            <a:lvl9pPr marL="3657966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898" y="2286477"/>
            <a:ext cx="3932749" cy="4235980"/>
          </a:xfrm>
        </p:spPr>
        <p:txBody>
          <a:bodyPr/>
          <a:lstStyle>
            <a:lvl1pPr marL="0" indent="0">
              <a:buNone/>
              <a:defRPr sz="1600"/>
            </a:lvl1pPr>
            <a:lvl2pPr marL="457246" indent="0">
              <a:buNone/>
              <a:defRPr sz="1400"/>
            </a:lvl2pPr>
            <a:lvl3pPr marL="914491" indent="0">
              <a:buNone/>
              <a:defRPr sz="1200"/>
            </a:lvl3pPr>
            <a:lvl4pPr marL="1371737" indent="0">
              <a:buNone/>
              <a:defRPr sz="1000"/>
            </a:lvl4pPr>
            <a:lvl5pPr marL="1828983" indent="0">
              <a:buNone/>
              <a:defRPr sz="1000"/>
            </a:lvl5pPr>
            <a:lvl6pPr marL="2286229" indent="0">
              <a:buNone/>
              <a:defRPr sz="1000"/>
            </a:lvl6pPr>
            <a:lvl7pPr marL="2743474" indent="0">
              <a:buNone/>
              <a:defRPr sz="1000"/>
            </a:lvl7pPr>
            <a:lvl8pPr marL="3200720" indent="0">
              <a:buNone/>
              <a:defRPr sz="1000"/>
            </a:lvl8pPr>
            <a:lvl9pPr marL="3657966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6857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309" y="405779"/>
            <a:ext cx="10516970" cy="14731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309" y="2028895"/>
            <a:ext cx="10516970" cy="48358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309" y="7064084"/>
            <a:ext cx="2743557" cy="405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A2422-A205-3F4C-9791-4A5D2DE1B2E2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9126" y="7064084"/>
            <a:ext cx="4115336" cy="405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1722" y="7064084"/>
            <a:ext cx="2743557" cy="405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2297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91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23" indent="-228623" algn="l" defTabSz="914491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69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114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360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606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851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2097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343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589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46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91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737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983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229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474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720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966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60424394-3DD2-F3F1-E192-0C6B248DE18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3200" cy="7620750"/>
          </a:xfrm>
          <a:prstGeom prst="rect">
            <a:avLst/>
          </a:prstGeom>
        </p:spPr>
      </p:pic>
      <p:sp>
        <p:nvSpPr>
          <p:cNvPr id="14" name="Textfeld 13">
            <a:extLst>
              <a:ext uri="{FF2B5EF4-FFF2-40B4-BE49-F238E27FC236}">
                <a16:creationId xmlns:a16="http://schemas.microsoft.com/office/drawing/2014/main" id="{F9E3E6DD-FEB3-3868-5300-029AFB0C0B73}"/>
              </a:ext>
            </a:extLst>
          </p:cNvPr>
          <p:cNvSpPr txBox="1"/>
          <p:nvPr/>
        </p:nvSpPr>
        <p:spPr>
          <a:xfrm>
            <a:off x="651353" y="2772573"/>
            <a:ext cx="10910170" cy="523220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pPr algn="ctr"/>
            <a:r>
              <a:rPr lang="de-DE" sz="2800" dirty="0">
                <a:latin typeface="Arial" panose="020B0604020202020204" pitchFamily="34" charset="0"/>
                <a:cs typeface="Arial" panose="020B0604020202020204" pitchFamily="34" charset="0"/>
              </a:rPr>
              <a:t>Besuchen Sie uns auf der </a:t>
            </a:r>
            <a:r>
              <a:rPr lang="de-DE" sz="2800" dirty="0" err="1">
                <a:latin typeface="Arial" panose="020B0604020202020204" pitchFamily="34" charset="0"/>
                <a:cs typeface="Arial" panose="020B0604020202020204" pitchFamily="34" charset="0"/>
              </a:rPr>
              <a:t>Schweisstec</a:t>
            </a:r>
            <a:r>
              <a:rPr lang="de-DE" sz="2800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sz="2800" b="1" dirty="0">
                <a:latin typeface="Arial" panose="020B0604020202020204" pitchFamily="34" charset="0"/>
                <a:cs typeface="Arial" panose="020B0604020202020204" pitchFamily="34" charset="0"/>
              </a:rPr>
              <a:t>Halle X </a:t>
            </a:r>
            <a:r>
              <a:rPr lang="de-DE" sz="2800" dirty="0"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lang="de-DE" sz="28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r>
              <a:rPr lang="de-DE" sz="2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781136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13</Words>
  <Application>Microsoft Office PowerPoint</Application>
  <PresentationFormat>Benutzerdefiniert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Annika Mayer</cp:lastModifiedBy>
  <cp:revision>5</cp:revision>
  <dcterms:created xsi:type="dcterms:W3CDTF">2023-04-20T05:11:32Z</dcterms:created>
  <dcterms:modified xsi:type="dcterms:W3CDTF">2024-02-28T12:37:13Z</dcterms:modified>
</cp:coreProperties>
</file>