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73" d="100"/>
          <a:sy n="73" d="100"/>
        </p:scale>
        <p:origin x="1042" y="7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D89C1B1-8F52-67E1-FB0A-BAA694E1A8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213"/>
            <a:ext cx="12193200" cy="762075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9B92A268-72D5-D1D1-5A69-03B803905616}"/>
              </a:ext>
            </a:extLst>
          </p:cNvPr>
          <p:cNvSpPr txBox="1"/>
          <p:nvPr/>
        </p:nvSpPr>
        <p:spPr>
          <a:xfrm>
            <a:off x="651354" y="2757183"/>
            <a:ext cx="10910170" cy="55399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algn="ctr"/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2900">
                <a:latin typeface="Arial" panose="020B0604020202020204" pitchFamily="34" charset="0"/>
                <a:cs typeface="Arial" panose="020B0604020202020204" pitchFamily="34" charset="0"/>
              </a:rPr>
              <a:t>Schweisstec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29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7</cp:revision>
  <dcterms:created xsi:type="dcterms:W3CDTF">2023-04-20T05:11:32Z</dcterms:created>
  <dcterms:modified xsi:type="dcterms:W3CDTF">2024-02-28T12:40:40Z</dcterms:modified>
</cp:coreProperties>
</file>