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81" d="100"/>
          <a:sy n="81" d="100"/>
        </p:scale>
        <p:origin x="2078" y="62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9F984A17-6AB8-1EC2-1DB5-774B23075A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9E3E6DD-FEB3-3868-5300-029AFB0C0B73}"/>
              </a:ext>
            </a:extLst>
          </p:cNvPr>
          <p:cNvSpPr txBox="1"/>
          <p:nvPr/>
        </p:nvSpPr>
        <p:spPr>
          <a:xfrm>
            <a:off x="502086" y="3275111"/>
            <a:ext cx="5837129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Besuchen Sie uns auf der </a:t>
            </a:r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Schweisstec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13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4</cp:revision>
  <dcterms:created xsi:type="dcterms:W3CDTF">2023-04-20T05:11:32Z</dcterms:created>
  <dcterms:modified xsi:type="dcterms:W3CDTF">2024-02-28T12:34:26Z</dcterms:modified>
</cp:coreProperties>
</file>