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6" r:id="rId2"/>
  </p:sldIdLst>
  <p:sldSz cx="6858000" cy="59039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879" userDrawn="1">
          <p15:clr>
            <a:srgbClr val="A4A3A4"/>
          </p15:clr>
        </p15:guide>
        <p15:guide id="2" pos="255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1"/>
    <p:restoredTop sz="96327"/>
  </p:normalViewPr>
  <p:slideViewPr>
    <p:cSldViewPr snapToGrid="0" showGuides="1">
      <p:cViewPr varScale="1">
        <p:scale>
          <a:sx n="94" d="100"/>
          <a:sy n="94" d="100"/>
        </p:scale>
        <p:origin x="1810" y="86"/>
      </p:cViewPr>
      <p:guideLst>
        <p:guide orient="horz" pos="1879"/>
        <p:guide pos="25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jpg>
</file>

<file path=ppt/media/image3.png>
</file>

<file path=ppt/media/image4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966220"/>
            <a:ext cx="5829300" cy="205543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3100921"/>
            <a:ext cx="5143500" cy="142541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997893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877662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314329"/>
            <a:ext cx="1478756" cy="5003293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314329"/>
            <a:ext cx="4350544" cy="5003293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149512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874349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1471880"/>
            <a:ext cx="5915025" cy="245586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3950977"/>
            <a:ext cx="5915025" cy="1291481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539068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1571643"/>
            <a:ext cx="2914650" cy="3745979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1571643"/>
            <a:ext cx="2914650" cy="3745979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618945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314330"/>
            <a:ext cx="5915025" cy="114115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1447279"/>
            <a:ext cx="2901255" cy="70928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2156568"/>
            <a:ext cx="2901255" cy="317198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1447279"/>
            <a:ext cx="2915543" cy="70928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2156568"/>
            <a:ext cx="2915543" cy="317198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557795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680187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27743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393594"/>
            <a:ext cx="2211884" cy="137758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850055"/>
            <a:ext cx="3471863" cy="419560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1771174"/>
            <a:ext cx="2211884" cy="3281319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588531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393594"/>
            <a:ext cx="2211884" cy="137758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850055"/>
            <a:ext cx="3471863" cy="4195605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1771174"/>
            <a:ext cx="2211884" cy="3281319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319678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314330"/>
            <a:ext cx="5915025" cy="11411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1571643"/>
            <a:ext cx="5915025" cy="374597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5472054"/>
            <a:ext cx="1543050" cy="31432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A330C0-1586-4545-9765-476D879E0094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5472054"/>
            <a:ext cx="2314575" cy="31432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5472054"/>
            <a:ext cx="1543050" cy="31432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787830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sv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Grafik 4">
            <a:extLst>
              <a:ext uri="{FF2B5EF4-FFF2-40B4-BE49-F238E27FC236}">
                <a16:creationId xmlns:a16="http://schemas.microsoft.com/office/drawing/2014/main" id="{FD9D5CFC-6F63-1F9F-5737-A8DE18DB1D5C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2855852" y="866342"/>
            <a:ext cx="2705123" cy="744363"/>
          </a:xfrm>
          <a:prstGeom prst="rect">
            <a:avLst/>
          </a:prstGeom>
        </p:spPr>
      </p:pic>
      <p:sp>
        <p:nvSpPr>
          <p:cNvPr id="12" name="Textfeld 11">
            <a:extLst>
              <a:ext uri="{FF2B5EF4-FFF2-40B4-BE49-F238E27FC236}">
                <a16:creationId xmlns:a16="http://schemas.microsoft.com/office/drawing/2014/main" id="{0790C84A-2711-88EB-6594-E6E8F478F798}"/>
              </a:ext>
            </a:extLst>
          </p:cNvPr>
          <p:cNvSpPr txBox="1"/>
          <p:nvPr/>
        </p:nvSpPr>
        <p:spPr>
          <a:xfrm>
            <a:off x="2744546" y="1777174"/>
            <a:ext cx="3909174" cy="307777"/>
          </a:xfrm>
          <a:prstGeom prst="rect">
            <a:avLst/>
          </a:prstGeom>
          <a:noFill/>
        </p:spPr>
        <p:txBody>
          <a:bodyPr wrap="square" anchor="ctr" anchorCtr="0">
            <a:spAutoFit/>
          </a:bodyPr>
          <a:lstStyle/>
          <a:p>
            <a:r>
              <a:rPr lang="de-DE" sz="1400" dirty="0">
                <a:latin typeface="Arial" panose="020B0604020202020204" pitchFamily="34" charset="0"/>
                <a:cs typeface="Arial" panose="020B0604020202020204" pitchFamily="34" charset="0"/>
              </a:rPr>
              <a:t>Besuchen Sie uns in </a:t>
            </a:r>
            <a:r>
              <a:rPr lang="de-DE" sz="1400" b="1" dirty="0">
                <a:latin typeface="Arial" panose="020B0604020202020204" pitchFamily="34" charset="0"/>
                <a:cs typeface="Arial" panose="020B0604020202020204" pitchFamily="34" charset="0"/>
              </a:rPr>
              <a:t>Halle X </a:t>
            </a:r>
            <a:r>
              <a:rPr lang="de-DE" sz="1400" dirty="0">
                <a:latin typeface="Arial" panose="020B0604020202020204" pitchFamily="34" charset="0"/>
                <a:cs typeface="Arial" panose="020B0604020202020204" pitchFamily="34" charset="0"/>
              </a:rPr>
              <a:t>an</a:t>
            </a:r>
            <a:r>
              <a:rPr lang="de-DE" sz="1400" b="1" dirty="0">
                <a:latin typeface="Arial" panose="020B0604020202020204" pitchFamily="34" charset="0"/>
                <a:cs typeface="Arial" panose="020B0604020202020204" pitchFamily="34" charset="0"/>
              </a:rPr>
              <a:t> Stand XXXX</a:t>
            </a:r>
            <a:endParaRPr lang="de-DE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16" name="Grafik 15">
            <a:extLst>
              <a:ext uri="{FF2B5EF4-FFF2-40B4-BE49-F238E27FC236}">
                <a16:creationId xmlns:a16="http://schemas.microsoft.com/office/drawing/2014/main" id="{3923A7B6-F2C9-691B-3254-5B08EB0C6D5B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t="7978" b="8797"/>
          <a:stretch/>
        </p:blipFill>
        <p:spPr>
          <a:xfrm>
            <a:off x="449036" y="2834712"/>
            <a:ext cx="5959928" cy="2684345"/>
          </a:xfrm>
          <a:prstGeom prst="rect">
            <a:avLst/>
          </a:prstGeom>
        </p:spPr>
      </p:pic>
      <p:pic>
        <p:nvPicPr>
          <p:cNvPr id="3" name="Grafik 2">
            <a:extLst>
              <a:ext uri="{FF2B5EF4-FFF2-40B4-BE49-F238E27FC236}">
                <a16:creationId xmlns:a16="http://schemas.microsoft.com/office/drawing/2014/main" id="{A809D69A-0897-E777-8DE7-84D69A5B9546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96DAC541-7B7A-43D3-8B79-37D633B846F1}">
                <asvg:svgBlip xmlns:asvg="http://schemas.microsoft.com/office/drawing/2016/SVG/main" r:embed="rId5"/>
              </a:ext>
            </a:extLst>
          </a:blip>
          <a:stretch>
            <a:fillRect/>
          </a:stretch>
        </p:blipFill>
        <p:spPr>
          <a:xfrm>
            <a:off x="399008" y="397082"/>
            <a:ext cx="2031999" cy="203199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206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9</Words>
  <Application>Microsoft Office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Steffen Wagner</dc:creator>
  <cp:lastModifiedBy>Annika Mayer</cp:lastModifiedBy>
  <cp:revision>5</cp:revision>
  <dcterms:created xsi:type="dcterms:W3CDTF">2023-04-20T06:00:04Z</dcterms:created>
  <dcterms:modified xsi:type="dcterms:W3CDTF">2024-02-28T12:31:42Z</dcterms:modified>
</cp:coreProperties>
</file>

<file path=docProps/thumbnail.jpeg>
</file>