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89" d="100"/>
          <a:sy n="189" d="100"/>
        </p:scale>
        <p:origin x="134" y="629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836A9BA-236E-5AB0-D67C-4C59659FE8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794"/>
            <a:ext cx="6223000" cy="1397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-213888" y="1319800"/>
            <a:ext cx="6652365" cy="40011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Schweisstec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in Hall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5</cp:revision>
  <dcterms:created xsi:type="dcterms:W3CDTF">2023-04-20T05:29:31Z</dcterms:created>
  <dcterms:modified xsi:type="dcterms:W3CDTF">2024-02-28T12:37:43Z</dcterms:modified>
</cp:coreProperties>
</file>